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7.jpeg" ContentType="image/jpeg"/>
  <Override PartName="/ppt/media/image1.png" ContentType="image/png"/>
  <Override PartName="/ppt/media/image2.png" ContentType="image/png"/>
  <Override PartName="/ppt/media/image9.jpeg" ContentType="image/jpeg"/>
  <Override PartName="/ppt/media/image3.png" ContentType="image/png"/>
  <Override PartName="/ppt/media/image6.jpeg" ContentType="image/jpeg"/>
  <Override PartName="/ppt/media/image4.png" ContentType="image/png"/>
  <Override PartName="/ppt/media/image5.png" ContentType="image/png"/>
  <Override PartName="/ppt/media/image8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3680" y="665280"/>
            <a:ext cx="103528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CustomShape 2"/>
          <p:cNvSpPr/>
          <p:nvPr/>
        </p:nvSpPr>
        <p:spPr>
          <a:xfrm>
            <a:off x="1370520" y="4406400"/>
            <a:ext cx="9439200" cy="10875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i="1" lang="fr-FR" sz="6000" spc="-1" strike="noStrike">
                <a:solidFill>
                  <a:srgbClr val="ffffff"/>
                </a:solidFill>
                <a:latin typeface="Manga"/>
              </a:rPr>
              <a:t>Campus Contest 2</a:t>
            </a:r>
            <a:endParaRPr b="0" lang="fr-FR" sz="6000" spc="-1" strike="noStrike"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1370520" y="5495040"/>
            <a:ext cx="9439200" cy="6210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561"/>
              </a:spcBef>
              <a:spcAft>
                <a:spcPts val="601"/>
              </a:spcAft>
            </a:pPr>
            <a:r>
              <a:rPr b="0" lang="fr-FR" sz="2800" spc="-1" strike="noStrike">
                <a:solidFill>
                  <a:srgbClr val="8e3e32"/>
                </a:solidFill>
                <a:latin typeface="Manga"/>
              </a:rPr>
              <a:t>Création d’un site - gestion de location de livres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79" name="Picture 22" descr=""/>
          <p:cNvPicPr/>
          <p:nvPr/>
        </p:nvPicPr>
        <p:blipFill>
          <a:blip r:embed="rId3"/>
          <a:srcRect l="798" t="2668" r="616" b="0"/>
          <a:stretch/>
        </p:blipFill>
        <p:spPr>
          <a:xfrm>
            <a:off x="0" y="0"/>
            <a:ext cx="12191400" cy="4321440"/>
          </a:xfrm>
          <a:prstGeom prst="rect">
            <a:avLst/>
          </a:prstGeom>
          <a:ln>
            <a:noFill/>
          </a:ln>
        </p:spPr>
      </p:pic>
      <p:pic>
        <p:nvPicPr>
          <p:cNvPr id="80" name="Image 4" descr=""/>
          <p:cNvPicPr/>
          <p:nvPr/>
        </p:nvPicPr>
        <p:blipFill>
          <a:blip r:embed="rId4"/>
          <a:srcRect l="0" t="26990" r="0" b="11505"/>
          <a:stretch/>
        </p:blipFill>
        <p:spPr>
          <a:xfrm>
            <a:off x="0" y="0"/>
            <a:ext cx="12198240" cy="421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913680" y="609480"/>
            <a:ext cx="10352880" cy="1256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</a:rPr>
              <a:t>Gestion des livres et des emprunts  dans la base de données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913680" y="2076480"/>
            <a:ext cx="10352880" cy="37141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913680" y="609480"/>
            <a:ext cx="10352880" cy="1256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e3e3e3"/>
                </a:solidFill>
                <a:latin typeface="Gill Sans MT"/>
              </a:rPr>
              <a:t>Notre équipe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913680" y="2076480"/>
            <a:ext cx="10352880" cy="37141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05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Notre équipe est constituée de : 1 – Chef de projet ( Olivier )</a:t>
            </a:r>
            <a:endParaRPr b="0" lang="fr-FR" sz="2000" spc="-1" strike="noStrike">
              <a:latin typeface="Arial"/>
            </a:endParaRPr>
          </a:p>
          <a:p>
            <a:pPr lvl="8" marL="3888000" indent="-21564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  </a:t>
            </a: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2 – Développeur Web ( Charles, Olivier )</a:t>
            </a:r>
            <a:endParaRPr b="0" lang="fr-FR" sz="2000" spc="-1" strike="noStrike">
              <a:latin typeface="Arial"/>
            </a:endParaRPr>
          </a:p>
          <a:p>
            <a:pPr lvl="8" marL="3888000" indent="-21564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  </a:t>
            </a: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1 – Développeur Base de Données ( Tristan )</a:t>
            </a:r>
            <a:endParaRPr b="0" lang="fr-FR" sz="2000" spc="-1" strike="noStrike">
              <a:latin typeface="Arial"/>
            </a:endParaRPr>
          </a:p>
          <a:p>
            <a:pPr lvl="8" marL="3888000" indent="-21564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  </a:t>
            </a: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1 – Documentaliste ( Théo )  </a:t>
            </a:r>
            <a:endParaRPr b="0" lang="fr-F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913680" y="609480"/>
            <a:ext cx="10352880" cy="1256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e3e3e3"/>
                </a:solidFill>
                <a:latin typeface="Gill Sans MT"/>
              </a:rPr>
              <a:t>Problèmes rencontrés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913680" y="2076480"/>
            <a:ext cx="10352880" cy="37141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05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Durant ce projet, nous avons rencontrés plusieurs problèmes/difficultés à surmonter : </a:t>
            </a:r>
            <a:endParaRPr b="0" lang="fr-FR" sz="2000" spc="-1" strike="noStrike">
              <a:latin typeface="Arial"/>
            </a:endParaRPr>
          </a:p>
          <a:p>
            <a:pPr marL="343080" indent="-305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Mélange de langages HTML/CSS, POO, Base de données</a:t>
            </a:r>
            <a:endParaRPr b="0" lang="fr-FR" sz="2000" spc="-1" strike="noStrike">
              <a:latin typeface="Arial"/>
            </a:endParaRPr>
          </a:p>
          <a:p>
            <a:pPr marL="343080" indent="-305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Période de temps très courte </a:t>
            </a:r>
            <a:endParaRPr b="0" lang="fr-FR" sz="2000" spc="-1" strike="noStrike">
              <a:latin typeface="Arial"/>
            </a:endParaRPr>
          </a:p>
          <a:p>
            <a:pPr marL="343080" indent="-305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Connexion Internet faible</a:t>
            </a:r>
            <a:endParaRPr b="0" lang="fr-F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913680" y="609480"/>
            <a:ext cx="10352880" cy="1256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</a:rPr>
              <a:t>Création du site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913680" y="2076480"/>
            <a:ext cx="10352880" cy="37141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05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Pour la création du site nous sommes partis d’une Template simple nommé Caminar .  A partir de celle-ci nous l’avons modifier pour qu’elle correspondent mieux à nos maquettes.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532080" y="3271320"/>
            <a:ext cx="1483920" cy="251928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2250720" y="3600000"/>
            <a:ext cx="1853280" cy="154044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4392000" y="3575880"/>
            <a:ext cx="2274480" cy="160812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4"/>
          <a:stretch/>
        </p:blipFill>
        <p:spPr>
          <a:xfrm>
            <a:off x="7056360" y="3600000"/>
            <a:ext cx="2303640" cy="162360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5"/>
          <a:stretch/>
        </p:blipFill>
        <p:spPr>
          <a:xfrm>
            <a:off x="9576000" y="3605760"/>
            <a:ext cx="2303640" cy="1641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913680" y="609480"/>
            <a:ext cx="10352880" cy="1256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</a:rPr>
              <a:t>Charte Graphique 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913680" y="2076480"/>
            <a:ext cx="10352880" cy="37141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913680" y="609480"/>
            <a:ext cx="10352880" cy="1256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</a:rPr>
              <a:t>Pratiques du code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913680" y="2076480"/>
            <a:ext cx="10352880" cy="37141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6" name="TextShape 3"/>
          <p:cNvSpPr txBox="1"/>
          <p:nvPr/>
        </p:nvSpPr>
        <p:spPr>
          <a:xfrm>
            <a:off x="288000" y="2016000"/>
            <a:ext cx="1137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fr-FR" sz="1800" spc="-1" strike="noStrike">
                <a:latin typeface="Arial"/>
              </a:rPr>
              <a:t>ECRIRE ICI LES NORMES DE NOMMAGE DES VARIABLES , LES COMMENTAIRES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913680" y="609480"/>
            <a:ext cx="10352880" cy="1256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</a:rPr>
              <a:t>Création du panel de connexion pour les clients et les administrateurs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913680" y="2076480"/>
            <a:ext cx="10352880" cy="37141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05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Les utilisateurs et les administrateurs se connectent via la même interface, seuls leurs identifiants et mot de passe sont différents.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2016000" y="2952000"/>
            <a:ext cx="1823400" cy="309564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4536000" y="3691800"/>
            <a:ext cx="6406560" cy="120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913680" y="609480"/>
            <a:ext cx="10352880" cy="1256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</a:rPr>
              <a:t>Création et gestion de la base de données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913680" y="2076480"/>
            <a:ext cx="10352880" cy="37141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052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La base de donnée a été crée depuis MySQL et PhpMyAdmin.</a:t>
            </a:r>
            <a:endParaRPr b="0" lang="fr-F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913680" y="609480"/>
            <a:ext cx="10352880" cy="1256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</a:rPr>
              <a:t>Gestion des comptes Utilisateurs et Administrateurs dans la base de données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913680" y="2076480"/>
            <a:ext cx="10352880" cy="37141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</TotalTime>
  <Application>LibreOffice/6.2.4.2$Windows_X86_64 LibreOffice_project/2412653d852ce75f65fbfa83fb7e7b669a126d64</Application>
  <Words>64</Words>
  <Paragraphs>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2020-02-17T11:42:25Z</dcterms:created>
  <dc:creator>Jean-Louis MONNIER</dc:creator>
  <dc:description/>
  <dc:language>fr-FR</dc:language>
  <cp:lastModifiedBy/>
  <dcterms:modified xsi:type="dcterms:W3CDTF">2020-02-18T10:34:31Z</dcterms:modified>
  <cp:revision>25</cp:revision>
  <dc:subject/>
  <dc:title>Campus contest 2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